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2" r:id="rId2"/>
  </p:sldIdLst>
  <p:sldSz cx="21599525" cy="30240288"/>
  <p:notesSz cx="6858000" cy="9144000"/>
  <p:embeddedFontLst>
    <p:embeddedFont>
      <p:font typeface="KoPubWorld돋움체 Bold" panose="020B0600000101010101" charset="-127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 varScale="1">
        <p:scale>
          <a:sx n="22" d="100"/>
          <a:sy n="22" d="100"/>
        </p:scale>
        <p:origin x="2046" y="48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10676" y="-6114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2637222" cy="2122200"/>
                <a:chOff x="-6879657" y="8606760"/>
                <a:chExt cx="12637222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667675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빅데이터캡스톤디자인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스마트</a:t>
                  </a:r>
                  <a:r>
                    <a:rPr lang="en-US" altLang="ko-KR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IoT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콘텐츠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2021-12-03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F8AFB12-4348-46F7-B01C-1EA97C731CAA}"/>
              </a:ext>
            </a:extLst>
          </p:cNvPr>
          <p:cNvGrpSpPr/>
          <p:nvPr/>
        </p:nvGrpSpPr>
        <p:grpSpPr>
          <a:xfrm>
            <a:off x="1346479" y="12018843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8F7D807-034B-4EE0-A8B9-2081EB93B482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00C1581-7B19-45B0-A753-F62A8AC64445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24DC27D-428F-494D-98A2-41566E390D4C}"/>
              </a:ext>
            </a:extLst>
          </p:cNvPr>
          <p:cNvSpPr/>
          <p:nvPr/>
        </p:nvSpPr>
        <p:spPr>
          <a:xfrm>
            <a:off x="1177750" y="12018843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262114" y="23881067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593271" y="2533185"/>
            <a:ext cx="14821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칵테일 웹 사이트</a:t>
            </a:r>
            <a:endParaRPr lang="en-US" altLang="ko-KR" sz="72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2410913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바텐더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김진국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2410913" y="5832880"/>
            <a:ext cx="7996832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임상은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송정현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이무환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유재혁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4C96E8-A0C2-45F5-9B59-1D1CBBFD19EF}"/>
              </a:ext>
            </a:extLst>
          </p:cNvPr>
          <p:cNvSpPr/>
          <p:nvPr/>
        </p:nvSpPr>
        <p:spPr>
          <a:xfrm>
            <a:off x="1391869" y="8681708"/>
            <a:ext cx="15893241" cy="3743109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목적 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1 : </a:t>
            </a:r>
            <a:r>
              <a:rPr lang="ko-KR" altLang="en-US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한국에 정착해 있는 소주</a:t>
            </a:r>
            <a:r>
              <a:rPr lang="en-US" altLang="ko-KR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, </a:t>
            </a:r>
            <a:r>
              <a:rPr lang="ko-KR" altLang="en-US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맥주라는 주류분야를 넘어 칵테일이라는 더 다양한 </a:t>
            </a:r>
            <a:r>
              <a:rPr lang="en-US" altLang="ko-KR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					</a:t>
            </a:r>
            <a:r>
              <a:rPr lang="ko-KR" altLang="en-US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분야의 주류 문화 활성화</a:t>
            </a:r>
            <a:endParaRPr lang="en-US" altLang="ko-KR" sz="3150" b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목적 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2 : </a:t>
            </a:r>
            <a:r>
              <a:rPr lang="ko-KR" altLang="en-US" sz="3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홈텐더들의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 유입에 따라 이에 필요한 기본 정보 제공 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목적 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3 : </a:t>
            </a:r>
            <a:r>
              <a:rPr lang="ko-KR" altLang="en-US" sz="315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사이트 이용자들 간의 칵테일 관련 정보를 공유</a:t>
            </a:r>
            <a:endParaRPr lang="en-US" altLang="ko-KR" sz="3150" b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endParaRPr lang="ko-KR" altLang="en-US" sz="3150" b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4C5E409-E7CB-43A6-9C3F-6C681ED6343D}"/>
              </a:ext>
            </a:extLst>
          </p:cNvPr>
          <p:cNvSpPr/>
          <p:nvPr/>
        </p:nvSpPr>
        <p:spPr>
          <a:xfrm>
            <a:off x="1262114" y="25140222"/>
            <a:ext cx="17805179" cy="406188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활용방안 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: </a:t>
            </a:r>
            <a:r>
              <a:rPr lang="ko-KR" altLang="en-US" sz="3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홈텐더들이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 각자가 가진 재료로 무엇을 만들 수 있는지 알고 싶을 때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, 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또한 </a:t>
            </a:r>
            <a:r>
              <a:rPr lang="ko-KR" altLang="en-US" sz="3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만드려는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 칵테일의 부족한 재료가 무엇인지 알고 싶을 때 이용할 수 있음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기대효과 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: 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사업화 및 창업화를 한다면 멤버십 기능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, 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측면 배너 광고 도입</a:t>
            </a:r>
            <a:r>
              <a:rPr lang="en-US" altLang="ko-KR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, </a:t>
            </a: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기존 쇼핑몰들과 협업 등을 통해 수익을 낼 수 있을 것으로 예상</a:t>
            </a:r>
            <a:endParaRPr lang="en-US" altLang="ko-KR" sz="3150" b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endParaRPr lang="ko-KR" altLang="en-US" sz="3150" b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BBA1CAC-BC00-449D-9731-3DA82B8D104F}"/>
              </a:ext>
            </a:extLst>
          </p:cNvPr>
          <p:cNvSpPr/>
          <p:nvPr/>
        </p:nvSpPr>
        <p:spPr>
          <a:xfrm>
            <a:off x="3586514" y="12769290"/>
            <a:ext cx="2581212" cy="70876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로그인 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B2639F8-72E9-47BD-B925-CFBC24FEB1B2}"/>
              </a:ext>
            </a:extLst>
          </p:cNvPr>
          <p:cNvSpPr/>
          <p:nvPr/>
        </p:nvSpPr>
        <p:spPr>
          <a:xfrm>
            <a:off x="9846722" y="12865230"/>
            <a:ext cx="2581212" cy="70876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게시판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B7F11B5-7B46-4F26-9859-0E94F24DD018}"/>
              </a:ext>
            </a:extLst>
          </p:cNvPr>
          <p:cNvSpPr/>
          <p:nvPr/>
        </p:nvSpPr>
        <p:spPr>
          <a:xfrm>
            <a:off x="15848103" y="12769289"/>
            <a:ext cx="2581212" cy="70876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레시피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7F3A1AC-3150-4DA4-85A5-51ECDF9E858F}"/>
              </a:ext>
            </a:extLst>
          </p:cNvPr>
          <p:cNvSpPr/>
          <p:nvPr/>
        </p:nvSpPr>
        <p:spPr>
          <a:xfrm>
            <a:off x="15848103" y="18111745"/>
            <a:ext cx="2581212" cy="70876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냉장고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060D876-9970-4237-B14A-0C13149B9E2D}"/>
              </a:ext>
            </a:extLst>
          </p:cNvPr>
          <p:cNvSpPr/>
          <p:nvPr/>
        </p:nvSpPr>
        <p:spPr>
          <a:xfrm>
            <a:off x="2358558" y="17907338"/>
            <a:ext cx="3944803" cy="1088416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칵테일 키워드 검색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AC1D571-6B5D-43E2-9E37-CDAA7D22C884}"/>
              </a:ext>
            </a:extLst>
          </p:cNvPr>
          <p:cNvSpPr/>
          <p:nvPr/>
        </p:nvSpPr>
        <p:spPr>
          <a:xfrm>
            <a:off x="9603477" y="18097164"/>
            <a:ext cx="2581212" cy="708763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KoPubWorld돋움체 Bold" panose="00000800000000000000" pitchFamily="2" charset="-127"/>
              </a:rPr>
              <a:t>즐겨찾기</a:t>
            </a:r>
            <a:endParaRPr lang="en-US" altLang="ko-KR" sz="3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55E84E-2348-47C9-B46F-A13A498D130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858" y="13613778"/>
            <a:ext cx="4680000" cy="3600000"/>
          </a:xfrm>
          <a:prstGeom prst="rect">
            <a:avLst/>
          </a:prstGeom>
        </p:spPr>
      </p:pic>
      <p:pic>
        <p:nvPicPr>
          <p:cNvPr id="8" name="그림 7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F4802B5-A075-49B7-B1B0-6F4CD64BE15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871" y="13613778"/>
            <a:ext cx="4680000" cy="3600000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0F471125-D0C7-43EE-A7CF-0CDD6847E124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7293" y="13613778"/>
            <a:ext cx="4680000" cy="360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D6FB637-F4E5-44F6-8BBF-83820098A68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7293" y="18960255"/>
            <a:ext cx="4680000" cy="3600000"/>
          </a:xfrm>
          <a:prstGeom prst="rect">
            <a:avLst/>
          </a:prstGeom>
        </p:spPr>
      </p:pic>
      <p:pic>
        <p:nvPicPr>
          <p:cNvPr id="26" name="그림 25" descr="텍스트, 컵, 실내, 유리이(가) 표시된 사진&#10;&#10;자동 생성된 설명">
            <a:extLst>
              <a:ext uri="{FF2B5EF4-FFF2-40B4-BE49-F238E27FC236}">
                <a16:creationId xmlns:a16="http://schemas.microsoft.com/office/drawing/2014/main" id="{70062E15-A005-4DFB-A273-DC86A5F61516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181" y="18960255"/>
            <a:ext cx="4680000" cy="360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D93CCD7-241E-4BC9-A932-E596D38CB214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858" y="18960255"/>
            <a:ext cx="468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62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831</TotalTime>
  <Words>120</Words>
  <Application>Microsoft Office PowerPoint</Application>
  <PresentationFormat>사용자 지정</PresentationFormat>
  <Paragraphs>19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KoPubWorld돋움체 Bold</vt:lpstr>
      <vt:lpstr>Arial</vt:lpstr>
      <vt:lpstr>Calibri Light</vt:lpstr>
      <vt:lpstr>맑은 고딕</vt:lpstr>
      <vt:lpstr>Calibri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임 상은</cp:lastModifiedBy>
  <cp:revision>45</cp:revision>
  <dcterms:created xsi:type="dcterms:W3CDTF">2020-11-19T05:40:31Z</dcterms:created>
  <dcterms:modified xsi:type="dcterms:W3CDTF">2021-12-03T14:11:31Z</dcterms:modified>
</cp:coreProperties>
</file>

<file path=docProps/thumbnail.jpeg>
</file>